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29 </a:t>
            </a:r>
            <a:r>
              <a:rPr lang="ru-RU" dirty="0">
                <a:latin typeface="Century Gothic" panose="020B0502020202020204" pitchFamily="34" charset="0"/>
              </a:rPr>
              <a:t>декабря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3008550"/>
            <a:ext cx="45751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сферы ЖКХ, благоустройства, общественного транспорта, медицинских учреждений и об обеспечении общественного порядка и безопасности в период новогодних праздников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43928" y="3008550"/>
            <a:ext cx="4852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Century Gothic" panose="020B0502020202020204" pitchFamily="34" charset="0"/>
              </a:rPr>
              <a:t>Руководители </a:t>
            </a:r>
            <a:r>
              <a:rPr lang="ru-RU" sz="2400" b="1" dirty="0" smtClean="0">
                <a:latin typeface="Century Gothic" panose="020B0502020202020204" pitchFamily="34" charset="0"/>
              </a:rPr>
              <a:t>подразделений </a:t>
            </a:r>
            <a:endParaRPr lang="ru-RU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11046</TotalTime>
  <Words>46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517</cp:revision>
  <dcterms:created xsi:type="dcterms:W3CDTF">2021-06-15T09:12:23Z</dcterms:created>
  <dcterms:modified xsi:type="dcterms:W3CDTF">2025-12-26T15:29:07Z</dcterms:modified>
</cp:coreProperties>
</file>