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75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30 </a:t>
            </a:r>
            <a:r>
              <a:rPr lang="ru-RU" dirty="0">
                <a:latin typeface="Century Gothic" panose="020B0502020202020204" pitchFamily="34" charset="0"/>
              </a:rPr>
              <a:t>июня 2025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9:00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2902064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летних национальных </a:t>
            </a:r>
            <a:r>
              <a:rPr lang="ru-RU" dirty="0" smtClean="0">
                <a:latin typeface="Century Gothic" panose="020B0502020202020204" pitchFamily="34" charset="0"/>
              </a:rPr>
              <a:t>проектах в городе Казани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2900881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68671-07A3-DE0E-8E2A-D70101E8E8BB}"/>
              </a:ext>
            </a:extLst>
          </p:cNvPr>
          <p:cNvSpPr txBox="1"/>
          <p:nvPr/>
        </p:nvSpPr>
        <p:spPr>
          <a:xfrm>
            <a:off x="7232096" y="4376929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Тимур Фагимович </a:t>
            </a:r>
            <a:r>
              <a:rPr lang="ru-RU" b="1" dirty="0" err="1">
                <a:latin typeface="Century Gothic" panose="020B0502020202020204" pitchFamily="34" charset="0"/>
              </a:rPr>
              <a:t>Муллин</a:t>
            </a:r>
            <a:r>
              <a:rPr lang="ru-RU" b="1" dirty="0">
                <a:latin typeface="Century Gothic" panose="020B0502020202020204" pitchFamily="34" charset="0"/>
              </a:rPr>
              <a:t>, директор ГКУ «Центр занятости населения Республики Татарстан»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C35697-3922-77CC-E3DA-8B93440EA9B1}"/>
              </a:ext>
            </a:extLst>
          </p:cNvPr>
          <p:cNvSpPr txBox="1"/>
          <p:nvPr/>
        </p:nvSpPr>
        <p:spPr>
          <a:xfrm>
            <a:off x="2238994" y="4364738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ситуации на рынке труда г.Казани по итогам первого полугодия 2025 года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11481</TotalTime>
  <Words>62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Кудашова Елена Владимировна</cp:lastModifiedBy>
  <cp:revision>518</cp:revision>
  <cp:lastPrinted>2025-06-02T06:08:13Z</cp:lastPrinted>
  <dcterms:created xsi:type="dcterms:W3CDTF">2021-06-15T09:12:23Z</dcterms:created>
  <dcterms:modified xsi:type="dcterms:W3CDTF">2025-06-28T06:27:54Z</dcterms:modified>
</cp:coreProperties>
</file>