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31 марта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8:45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757986"/>
            <a:ext cx="48437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содержания улично-дорожной сети в зимний период, переход на летнее содержание дорог и организации двухмесячника по санитарной очистке территории г.Казани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2867566"/>
            <a:ext cx="47231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4862237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проекта активного долголетия «Жизнелюб»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4834252"/>
            <a:ext cx="47231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</a:t>
            </a:r>
            <a:r>
              <a:rPr lang="ru-RU" sz="20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10973</TotalTime>
  <Words>77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500</cp:revision>
  <dcterms:created xsi:type="dcterms:W3CDTF">2021-06-15T09:12:23Z</dcterms:created>
  <dcterms:modified xsi:type="dcterms:W3CDTF">2025-03-29T08:18:45Z</dcterms:modified>
</cp:coreProperties>
</file>