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28187" y="1804038"/>
            <a:ext cx="236718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1 июня 2026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8:00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6990235" y="2776041"/>
            <a:ext cx="4965052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Ирек Асафович </a:t>
            </a:r>
            <a:r>
              <a:rPr lang="ru-RU" sz="1950" b="1" dirty="0" err="1">
                <a:latin typeface="Century Gothic" panose="020B0502020202020204" pitchFamily="34" charset="0"/>
              </a:rPr>
              <a:t>Ризванов</a:t>
            </a:r>
            <a:r>
              <a:rPr lang="ru-RU" sz="1950" b="1" dirty="0">
                <a:latin typeface="Century Gothic" panose="020B0502020202020204" pitchFamily="34" charset="0"/>
              </a:rPr>
              <a:t>, начальник Управления образования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238990" y="2776041"/>
            <a:ext cx="4466607" cy="9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Об окончании 2025-2026 учебного года и организации летнего отдыха учащихся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7E6FB8C-1730-880E-EDAA-28776F7BE4DF}"/>
              </a:ext>
            </a:extLst>
          </p:cNvPr>
          <p:cNvSpPr txBox="1"/>
          <p:nvPr/>
        </p:nvSpPr>
        <p:spPr>
          <a:xfrm>
            <a:off x="2238990" y="4412448"/>
            <a:ext cx="446660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dirty="0">
                <a:latin typeface="Century Gothic" panose="020B0502020202020204" pitchFamily="34" charset="0"/>
              </a:rPr>
              <a:t>О мероприятиях по обеспечению безопасности людей на водных объектах г.Казани, охране их жизни и здоровья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7AC92F6D-5E8F-CCB7-7454-EE0608F21B46}"/>
              </a:ext>
            </a:extLst>
          </p:cNvPr>
          <p:cNvSpPr txBox="1"/>
          <p:nvPr/>
        </p:nvSpPr>
        <p:spPr>
          <a:xfrm>
            <a:off x="6990235" y="4412448"/>
            <a:ext cx="496505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950" b="1" dirty="0">
                <a:latin typeface="Century Gothic" panose="020B0502020202020204" pitchFamily="34" charset="0"/>
              </a:rPr>
              <a:t>Сергей Хайдарович </a:t>
            </a:r>
            <a:r>
              <a:rPr lang="ru-RU" sz="1950" b="1" dirty="0" err="1">
                <a:latin typeface="Century Gothic" panose="020B0502020202020204" pitchFamily="34" charset="0"/>
              </a:rPr>
              <a:t>Чанкин</a:t>
            </a:r>
            <a:r>
              <a:rPr lang="ru-RU" sz="1950" b="1" dirty="0">
                <a:latin typeface="Century Gothic" panose="020B0502020202020204" pitchFamily="34" charset="0"/>
              </a:rPr>
              <a:t>, начальник Управления гражданской защиты Исполнительного комитета г.Казани</a:t>
            </a:r>
            <a:endParaRPr lang="ru-RU" sz="195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68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546</cp:revision>
  <dcterms:created xsi:type="dcterms:W3CDTF">2021-06-15T09:12:23Z</dcterms:created>
  <dcterms:modified xsi:type="dcterms:W3CDTF">2026-05-29T15:12:23Z</dcterms:modified>
</cp:coreProperties>
</file>