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 февраля </a:t>
            </a:r>
            <a:r>
              <a:rPr lang="ru-RU" dirty="0">
                <a:latin typeface="Century Gothic" panose="020B0502020202020204" pitchFamily="34" charset="0"/>
              </a:rPr>
              <a:t>2026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41472" y="4776358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с обращениями граждан в Исполнительном комитете г.Казани в 2025 году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72280" y="4776358"/>
            <a:ext cx="48523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Гузель Фаргатовна </a:t>
            </a:r>
            <a:r>
              <a:rPr lang="ru-RU" sz="2000" b="1" dirty="0" err="1">
                <a:latin typeface="Century Gothic" panose="020B0502020202020204" pitchFamily="34" charset="0"/>
              </a:rPr>
              <a:t>Хасбиуллина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контроля и антикоррупционной работы Аппарата Исполнительного комитета г.Казани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7172280" y="2788492"/>
            <a:ext cx="48523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Равиль Миннесалихович </a:t>
            </a:r>
            <a:r>
              <a:rPr lang="ru-RU" sz="2000" b="1" dirty="0" err="1">
                <a:latin typeface="Century Gothic" panose="020B0502020202020204" pitchFamily="34" charset="0"/>
              </a:rPr>
              <a:t>Мударисов</a:t>
            </a:r>
            <a:r>
              <a:rPr lang="ru-RU" sz="2000" b="1" dirty="0">
                <a:latin typeface="Century Gothic" panose="020B0502020202020204" pitchFamily="34" charset="0"/>
              </a:rPr>
              <a:t>, директор МКУ «Дирекция по конкурентной политике и закупкам города Казани»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6" y="2788492"/>
            <a:ext cx="45751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МКУ «Дирекция по конкурентной политике и закупкам города Казани» 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в 2025 году и планах на 2026 год</a:t>
            </a: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11096</TotalTime>
  <Words>85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530</cp:revision>
  <dcterms:created xsi:type="dcterms:W3CDTF">2021-06-15T09:12:23Z</dcterms:created>
  <dcterms:modified xsi:type="dcterms:W3CDTF">2026-01-30T15:16:12Z</dcterms:modified>
</cp:coreProperties>
</file>