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entury Gothic" panose="020B0502020202020204" pitchFamily="34" charset="0"/>
              </a:rPr>
              <a:t>2 </a:t>
            </a:r>
            <a:r>
              <a:rPr lang="ru-RU" dirty="0">
                <a:latin typeface="Century Gothic" panose="020B0502020202020204" pitchFamily="34" charset="0"/>
              </a:rPr>
              <a:t>марта 2026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4" y="2838108"/>
            <a:ext cx="4575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Администрации Вахитовского и Приволжского районов г.Казани в 2025 году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02957" y="2696790"/>
            <a:ext cx="48523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Альберт </a:t>
            </a:r>
            <a:r>
              <a:rPr lang="ru-RU" sz="2000" b="1" dirty="0" err="1">
                <a:latin typeface="Century Gothic" panose="020B0502020202020204" pitchFamily="34" charset="0"/>
              </a:rPr>
              <a:t>Иршатович</a:t>
            </a:r>
            <a:r>
              <a:rPr lang="ru-RU" sz="2000" b="1" dirty="0">
                <a:latin typeface="Century Gothic" panose="020B0502020202020204" pitchFamily="34" charset="0"/>
              </a:rPr>
              <a:t> Салихов, глава Администрации </a:t>
            </a:r>
            <a:r>
              <a:rPr lang="ru-RU" sz="2000" b="1" dirty="0" err="1">
                <a:latin typeface="Century Gothic" panose="020B0502020202020204" pitchFamily="34" charset="0"/>
              </a:rPr>
              <a:t>Вахитовского</a:t>
            </a:r>
            <a:r>
              <a:rPr lang="ru-RU" sz="2000" b="1" dirty="0">
                <a:latin typeface="Century Gothic" panose="020B0502020202020204" pitchFamily="34" charset="0"/>
              </a:rPr>
              <a:t> и </a:t>
            </a:r>
            <a:r>
              <a:rPr lang="ru-RU" sz="2000" b="1">
                <a:latin typeface="Century Gothic" panose="020B0502020202020204" pitchFamily="34" charset="0"/>
              </a:rPr>
              <a:t>Приволжского районов </a:t>
            </a:r>
            <a:r>
              <a:rPr lang="ru-RU" sz="2000" b="1" dirty="0">
                <a:latin typeface="Century Gothic" panose="020B0502020202020204" pitchFamily="34" charset="0"/>
              </a:rPr>
              <a:t>Исполнительного комитета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7102957" y="4422311"/>
            <a:ext cx="48523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Сергей Хайдарович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Чанкин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гражданской защиты Исполнительного комитета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5" y="4422311"/>
            <a:ext cx="45751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к проведению мероприятий по защите населения и территорий районов г.Казани в период прохождения весеннего половодья в 2026 году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11083</TotalTime>
  <Words>87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530</cp:revision>
  <dcterms:created xsi:type="dcterms:W3CDTF">2021-06-15T09:12:23Z</dcterms:created>
  <dcterms:modified xsi:type="dcterms:W3CDTF">2026-02-28T07:09:47Z</dcterms:modified>
</cp:coreProperties>
</file>