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9 февраля 2026 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</a:t>
            </a:r>
            <a:r>
              <a:rPr lang="en-US" dirty="0" smtClean="0">
                <a:latin typeface="Century Gothic" panose="020B0502020202020204" pitchFamily="34" charset="0"/>
              </a:rPr>
              <a:t>2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2780499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Администрации Авиастроительного и Ново-Савиновского районов </a:t>
            </a:r>
            <a:r>
              <a:rPr lang="ru-RU" sz="2000" dirty="0" err="1">
                <a:latin typeface="Century Gothic" panose="020B0502020202020204" pitchFamily="34" charset="0"/>
              </a:rPr>
              <a:t>г.Казани</a:t>
            </a:r>
            <a:r>
              <a:rPr lang="ru-RU" sz="2000" dirty="0">
                <a:latin typeface="Century Gothic" panose="020B0502020202020204" pitchFamily="34" charset="0"/>
              </a:rPr>
              <a:t> в 2025 году и планах на 2026 год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31637" y="2780499"/>
            <a:ext cx="50872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Ренат </a:t>
            </a:r>
            <a:r>
              <a:rPr lang="ru-RU" sz="2000" b="1" dirty="0" err="1">
                <a:latin typeface="Century Gothic" panose="020B0502020202020204" pitchFamily="34" charset="0"/>
              </a:rPr>
              <a:t>Харрасович</a:t>
            </a:r>
            <a:r>
              <a:rPr lang="ru-RU" sz="2000" b="1" dirty="0">
                <a:latin typeface="Century Gothic" panose="020B0502020202020204" pitchFamily="34" charset="0"/>
              </a:rPr>
              <a:t> Шамсутдинов, глава Администрации Авиастроительного и Ново-Савиновского районов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AC92F6D-5E8F-CCB7-7454-EE0608F21B46}"/>
              </a:ext>
            </a:extLst>
          </p:cNvPr>
          <p:cNvSpPr txBox="1"/>
          <p:nvPr/>
        </p:nvSpPr>
        <p:spPr>
          <a:xfrm>
            <a:off x="6931637" y="4742599"/>
            <a:ext cx="50872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Марсель </a:t>
            </a:r>
            <a:r>
              <a:rPr lang="ru-RU" sz="2000" b="1" dirty="0" err="1">
                <a:latin typeface="Century Gothic" panose="020B0502020202020204" pitchFamily="34" charset="0"/>
              </a:rPr>
              <a:t>Мансурович</a:t>
            </a:r>
            <a:r>
              <a:rPr lang="ru-RU" sz="2000" b="1" dirty="0">
                <a:latin typeface="Century Gothic" panose="020B0502020202020204" pitchFamily="34" charset="0"/>
              </a:rPr>
              <a:t> Абдулхаков, начальник Управления градостроительных разрешений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7E6FB8C-1730-880E-EDAA-28776F7BE4DF}"/>
              </a:ext>
            </a:extLst>
          </p:cNvPr>
          <p:cNvSpPr txBox="1"/>
          <p:nvPr/>
        </p:nvSpPr>
        <p:spPr>
          <a:xfrm>
            <a:off x="2238995" y="4742599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Управления градостроительных разрешений за 2025 год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11107</TotalTime>
  <Words>72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535</cp:revision>
  <dcterms:created xsi:type="dcterms:W3CDTF">2021-06-15T09:12:23Z</dcterms:created>
  <dcterms:modified xsi:type="dcterms:W3CDTF">2026-02-09T06:20:09Z</dcterms:modified>
</cp:coreProperties>
</file>