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entury Gothic" panose="020B0502020202020204" pitchFamily="34" charset="0"/>
              </a:rPr>
              <a:t>13</a:t>
            </a:r>
            <a:r>
              <a:rPr lang="ru-RU" dirty="0">
                <a:latin typeface="Century Gothic" panose="020B0502020202020204" pitchFamily="34" charset="0"/>
              </a:rPr>
              <a:t> апреля 2026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90235" y="2867566"/>
            <a:ext cx="49650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Аскар Рифович </a:t>
            </a:r>
            <a:r>
              <a:rPr lang="ru-RU" sz="1950" b="1" dirty="0" err="1">
                <a:latin typeface="Century Gothic" panose="020B0502020202020204" pitchFamily="34" charset="0"/>
              </a:rPr>
              <a:t>Багаутдинов</a:t>
            </a:r>
            <a:r>
              <a:rPr lang="ru-RU" sz="1950" b="1" dirty="0">
                <a:latin typeface="Century Gothic" panose="020B0502020202020204" pitchFamily="34" charset="0"/>
              </a:rPr>
              <a:t>, начальник Управления наружной рекламы и информации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4" y="2998756"/>
            <a:ext cx="446660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рынке наружной рекламы г.Казани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3" y="4735930"/>
            <a:ext cx="446660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работах по восстановлению объектов культурного наследия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90235" y="4735930"/>
            <a:ext cx="496505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Альберт </a:t>
            </a:r>
            <a:r>
              <a:rPr lang="ru-RU" sz="1950" b="1" dirty="0" err="1">
                <a:latin typeface="Century Gothic" panose="020B0502020202020204" pitchFamily="34" charset="0"/>
              </a:rPr>
              <a:t>Иршатович</a:t>
            </a:r>
            <a:r>
              <a:rPr lang="ru-RU" sz="1950" b="1" dirty="0">
                <a:latin typeface="Century Gothic" panose="020B0502020202020204" pitchFamily="34" charset="0"/>
              </a:rPr>
              <a:t> Салихов, глава Администрации </a:t>
            </a:r>
            <a:r>
              <a:rPr lang="ru-RU" sz="1950" b="1" dirty="0" err="1">
                <a:latin typeface="Century Gothic" panose="020B0502020202020204" pitchFamily="34" charset="0"/>
              </a:rPr>
              <a:t>Вахитовского</a:t>
            </a:r>
            <a:r>
              <a:rPr lang="ru-RU" sz="1950" b="1" dirty="0">
                <a:latin typeface="Century Gothic" panose="020B0502020202020204" pitchFamily="34" charset="0"/>
              </a:rPr>
              <a:t> и Приволжского районов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11110</TotalTime>
  <Words>57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542</cp:revision>
  <dcterms:created xsi:type="dcterms:W3CDTF">2021-06-15T09:12:23Z</dcterms:created>
  <dcterms:modified xsi:type="dcterms:W3CDTF">2026-04-10T15:18:52Z</dcterms:modified>
</cp:coreProperties>
</file>