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56" d="100"/>
          <a:sy n="56" d="100"/>
        </p:scale>
        <p:origin x="84" y="7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latin typeface="Century Gothic" panose="020B0502020202020204" pitchFamily="34" charset="0"/>
              </a:rPr>
              <a:t>16 февраля </a:t>
            </a:r>
            <a:r>
              <a:rPr lang="ru-RU" dirty="0">
                <a:latin typeface="Century Gothic" panose="020B0502020202020204" pitchFamily="34" charset="0"/>
              </a:rPr>
              <a:t>2026 г.</a:t>
            </a:r>
          </a:p>
          <a:p>
            <a:pPr algn="r"/>
            <a:r>
              <a:rPr lang="ru-RU" dirty="0" smtClean="0">
                <a:latin typeface="Century Gothic" panose="020B0502020202020204" pitchFamily="34" charset="0"/>
              </a:rPr>
              <a:t>10:00</a:t>
            </a:r>
            <a:endParaRPr lang="ru-RU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00FD5DB3-A356-F4C1-8549-A72B3C85CD5D}"/>
              </a:ext>
            </a:extLst>
          </p:cNvPr>
          <p:cNvSpPr txBox="1"/>
          <p:nvPr/>
        </p:nvSpPr>
        <p:spPr>
          <a:xfrm>
            <a:off x="2238996" y="2776041"/>
            <a:ext cx="472656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итогах деятельности Администрации Кировского и Московского районов в 2025 году и перспективах развития в 2026 году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232096" y="2759843"/>
            <a:ext cx="485233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Владимир Владимирович Жаворонков, глава Администрации Кировского и Московского районов Исполнительного комитета г.Казани</a:t>
            </a:r>
            <a:endParaRPr lang="ru-RU" sz="2000" dirty="0">
              <a:latin typeface="Century Gothic" panose="020B0502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7AC92F6D-5E8F-CCB7-7454-EE0608F21B46}"/>
              </a:ext>
            </a:extLst>
          </p:cNvPr>
          <p:cNvSpPr txBox="1"/>
          <p:nvPr/>
        </p:nvSpPr>
        <p:spPr>
          <a:xfrm>
            <a:off x="7232096" y="4757830"/>
            <a:ext cx="48523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Айдар Камилевич </a:t>
            </a:r>
            <a:r>
              <a:rPr lang="ru-RU" sz="2000" b="1" dirty="0" err="1">
                <a:latin typeface="Century Gothic" panose="020B0502020202020204" pitchFamily="34" charset="0"/>
              </a:rPr>
              <a:t>Абдулхаков</a:t>
            </a:r>
            <a:r>
              <a:rPr lang="ru-RU" sz="2000" b="1" dirty="0">
                <a:latin typeface="Century Gothic" panose="020B0502020202020204" pitchFamily="34" charset="0"/>
              </a:rPr>
              <a:t>, директор МУП «</a:t>
            </a:r>
            <a:r>
              <a:rPr lang="ru-RU" sz="2000" b="1" dirty="0" err="1">
                <a:latin typeface="Century Gothic" panose="020B0502020202020204" pitchFamily="34" charset="0"/>
              </a:rPr>
              <a:t>Метроэлектротранс</a:t>
            </a:r>
            <a:r>
              <a:rPr lang="ru-RU" sz="2000" b="1" dirty="0">
                <a:latin typeface="Century Gothic" panose="020B0502020202020204" pitchFamily="34" charset="0"/>
              </a:rPr>
              <a:t>»</a:t>
            </a:r>
            <a:endParaRPr lang="ru-RU" sz="2000" dirty="0">
              <a:latin typeface="Century Gothic" panose="020B0502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27E6FB8C-1730-880E-EDAA-28776F7BE4DF}"/>
              </a:ext>
            </a:extLst>
          </p:cNvPr>
          <p:cNvSpPr txBox="1"/>
          <p:nvPr/>
        </p:nvSpPr>
        <p:spPr>
          <a:xfrm>
            <a:off x="2238996" y="4757831"/>
            <a:ext cx="47265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итогах деятельности МУП «</a:t>
            </a:r>
            <a:r>
              <a:rPr lang="ru-RU" sz="2000" dirty="0" err="1">
                <a:latin typeface="Century Gothic" panose="020B0502020202020204" pitchFamily="34" charset="0"/>
              </a:rPr>
              <a:t>Метроэлектротранс</a:t>
            </a:r>
            <a:r>
              <a:rPr lang="ru-RU" sz="2000" dirty="0">
                <a:latin typeface="Century Gothic" panose="020B0502020202020204" pitchFamily="34" charset="0"/>
              </a:rPr>
              <a:t>» в 2025 году и планах на 2026 год 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11082</TotalTime>
  <Words>75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Баязитова Гульзиля Азатовна</cp:lastModifiedBy>
  <cp:revision>529</cp:revision>
  <dcterms:created xsi:type="dcterms:W3CDTF">2021-06-15T09:12:23Z</dcterms:created>
  <dcterms:modified xsi:type="dcterms:W3CDTF">2026-02-14T08:13:30Z</dcterms:modified>
</cp:coreProperties>
</file>