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16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марта 2026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5" y="2794368"/>
            <a:ext cx="47423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Администрации Советского района в 2025 году и планах на 2026 год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49255" y="2776041"/>
            <a:ext cx="4717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Роман </a:t>
            </a:r>
            <a:r>
              <a:rPr lang="ru-RU" sz="2000" b="1" dirty="0" err="1">
                <a:latin typeface="Century Gothic" panose="020B0502020202020204" pitchFamily="34" charset="0"/>
              </a:rPr>
              <a:t>Рамизович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Фатхутдинов</a:t>
            </a:r>
            <a:r>
              <a:rPr lang="ru-RU" sz="2000" b="1" dirty="0">
                <a:latin typeface="Century Gothic" panose="020B0502020202020204" pitchFamily="34" charset="0"/>
              </a:rPr>
              <a:t>, глава Администрации Советского района Исполнительного комитета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7249255" y="4422311"/>
            <a:ext cx="47060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Илья Александрович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Коротихин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МБУ «Департамент по содержанию и обслуживанию учреждений социальной сферы города Казани»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5" y="4576199"/>
            <a:ext cx="47634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планах по строительству и капитальному ремонту учреждений социальной сферы г.Казани на 2026 год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78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530</cp:revision>
  <dcterms:created xsi:type="dcterms:W3CDTF">2021-06-15T09:12:23Z</dcterms:created>
  <dcterms:modified xsi:type="dcterms:W3CDTF">2026-03-13T08:14:58Z</dcterms:modified>
</cp:coreProperties>
</file>