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19 января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921168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</a:t>
            </a:r>
            <a:r>
              <a:rPr lang="ru-RU" sz="2000" dirty="0" smtClean="0">
                <a:latin typeface="Century Gothic" panose="020B0502020202020204" pitchFamily="34" charset="0"/>
              </a:rPr>
              <a:t>новогодней </a:t>
            </a:r>
            <a:r>
              <a:rPr lang="ru-RU" sz="2000" dirty="0">
                <a:latin typeface="Century Gothic" panose="020B0502020202020204" pitchFamily="34" charset="0"/>
              </a:rPr>
              <a:t>программы в парках и скверах Казани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02957" y="2921168"/>
            <a:ext cx="4852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Century Gothic" panose="020B0502020202020204" pitchFamily="34" charset="0"/>
              </a:rPr>
              <a:t>Айгуль Фаритовна Латыпова, директор МБУ «Дирекция парков и скверов г.Казани»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102956" y="4298832"/>
            <a:ext cx="48523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Century Gothic" panose="020B0502020202020204" pitchFamily="34" charset="0"/>
              </a:rPr>
              <a:t>Тимур Фагимович </a:t>
            </a:r>
            <a:r>
              <a:rPr lang="ru-RU" sz="2000" b="1" dirty="0" err="1">
                <a:latin typeface="Century Gothic" panose="020B0502020202020204" pitchFamily="34" charset="0"/>
              </a:rPr>
              <a:t>Муллин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ГКУ «Центр занятости населения Республики Татарстан»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6" y="4298832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ситуации на рынке труда г.Казани по итогам 2025 года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11069</TotalTime>
  <Words>66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523</cp:revision>
  <dcterms:created xsi:type="dcterms:W3CDTF">2021-06-15T09:12:23Z</dcterms:created>
  <dcterms:modified xsi:type="dcterms:W3CDTF">2026-01-16T13:17:37Z</dcterms:modified>
</cp:coreProperties>
</file>