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13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25.01.2026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25.01.2026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25.01.2026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25.01.2026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25.01.2026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25.01.2026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25.01.2026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25.01.2026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25.01.2026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25.01.2026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25.01.2026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pPr/>
              <a:t>25.01.2026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latin typeface="Century Gothic" panose="020B0502020202020204" pitchFamily="34" charset="0"/>
              </a:rPr>
              <a:t>26 </a:t>
            </a:r>
            <a:r>
              <a:rPr lang="ru-RU" dirty="0">
                <a:latin typeface="Century Gothic" panose="020B0502020202020204" pitchFamily="34" charset="0"/>
              </a:rPr>
              <a:t>января 2026 г.</a:t>
            </a:r>
          </a:p>
          <a:p>
            <a:pPr algn="r"/>
            <a:r>
              <a:rPr lang="en-US" smtClean="0">
                <a:latin typeface="Century Gothic" panose="020B0502020202020204" pitchFamily="34" charset="0"/>
              </a:rPr>
              <a:t>08</a:t>
            </a:r>
            <a:r>
              <a:rPr lang="ru-RU" smtClean="0">
                <a:latin typeface="Century Gothic" panose="020B0502020202020204" pitchFamily="34" charset="0"/>
              </a:rPr>
              <a:t>:00</a:t>
            </a:r>
            <a:endParaRPr lang="ru-RU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00FD5DB3-A356-F4C1-8549-A72B3C85CD5D}"/>
              </a:ext>
            </a:extLst>
          </p:cNvPr>
          <p:cNvSpPr txBox="1"/>
          <p:nvPr/>
        </p:nvSpPr>
        <p:spPr>
          <a:xfrm>
            <a:off x="2238996" y="2788492"/>
            <a:ext cx="45751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итогах работы </a:t>
            </a:r>
            <a:r>
              <a:rPr lang="ru-RU" sz="2000" dirty="0" smtClean="0">
                <a:latin typeface="Century Gothic" panose="020B0502020202020204" pitchFamily="34" charset="0"/>
              </a:rPr>
              <a:t>ООО «УК ПЖКХ» </a:t>
            </a:r>
            <a:r>
              <a:rPr lang="ru-RU" sz="2000" dirty="0">
                <a:latin typeface="Century Gothic" panose="020B0502020202020204" pitchFamily="34" charset="0"/>
              </a:rPr>
              <a:t>в 2025 году и планах на </a:t>
            </a:r>
            <a:r>
              <a:rPr lang="ru-RU" sz="2000" smtClean="0">
                <a:latin typeface="Century Gothic" panose="020B0502020202020204" pitchFamily="34" charset="0"/>
              </a:rPr>
              <a:t>2026 год</a:t>
            </a:r>
            <a:endParaRPr lang="ru-RU" sz="2000" dirty="0">
              <a:latin typeface="Century Gothic" panose="020B0502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102956" y="2788492"/>
            <a:ext cx="485233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Евгений Андреевич </a:t>
            </a:r>
            <a:r>
              <a:rPr lang="ru-RU" sz="2000" b="1" dirty="0" err="1">
                <a:latin typeface="Century Gothic" panose="020B0502020202020204" pitchFamily="34" charset="0"/>
              </a:rPr>
              <a:t>Чекашов</a:t>
            </a:r>
            <a:r>
              <a:rPr lang="ru-RU" sz="2000" b="1" dirty="0">
                <a:latin typeface="Century Gothic" panose="020B0502020202020204" pitchFamily="34" charset="0"/>
              </a:rPr>
              <a:t>, генеральный директор ООО «УК «Предприятие жилищно-коммунального хозяйства»</a:t>
            </a:r>
            <a:endParaRPr lang="ru-RU" sz="2000" dirty="0">
              <a:latin typeface="Century Gothic" panose="020B0502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7AC92F6D-5E8F-CCB7-7454-EE0608F21B46}"/>
              </a:ext>
            </a:extLst>
          </p:cNvPr>
          <p:cNvSpPr txBox="1"/>
          <p:nvPr/>
        </p:nvSpPr>
        <p:spPr>
          <a:xfrm>
            <a:off x="7102956" y="4298832"/>
            <a:ext cx="485233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Марат Рашитович </a:t>
            </a:r>
            <a:r>
              <a:rPr lang="ru-RU" sz="2000" b="1" dirty="0" err="1">
                <a:latin typeface="Century Gothic" panose="020B0502020202020204" pitchFamily="34" charset="0"/>
              </a:rPr>
              <a:t>Самигулин</a:t>
            </a:r>
            <a:r>
              <a:rPr lang="ru-RU" sz="2000" b="1" dirty="0">
                <a:latin typeface="Century Gothic" panose="020B0502020202020204" pitchFamily="34" charset="0"/>
              </a:rPr>
              <a:t>, начальник Управления капитального строительства и реконструкции Исполнительного комитета г.Казани</a:t>
            </a:r>
            <a:endParaRPr lang="ru-RU" sz="2000" dirty="0">
              <a:latin typeface="Century Gothic" panose="020B0502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27E6FB8C-1730-880E-EDAA-28776F7BE4DF}"/>
              </a:ext>
            </a:extLst>
          </p:cNvPr>
          <p:cNvSpPr txBox="1"/>
          <p:nvPr/>
        </p:nvSpPr>
        <p:spPr>
          <a:xfrm>
            <a:off x="2238996" y="4301435"/>
            <a:ext cx="45751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итогах деятельности Управления капитального строительства и реконструкции в 2025 году и планах на 2026 год </a:t>
            </a:r>
          </a:p>
        </p:txBody>
      </p:sp>
    </p:spTree>
    <p:extLst>
      <p:ext uri="{BB962C8B-B14F-4D97-AF65-F5344CB8AC3E}">
        <p14:creationId xmlns:p14="http://schemas.microsoft.com/office/powerpoint/2010/main" xmlns="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11079</TotalTime>
  <Words>81</Words>
  <Application>Microsoft Office PowerPoint</Application>
  <PresentationFormat>Произвольный</PresentationFormat>
  <Paragraphs>10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Евгений</cp:lastModifiedBy>
  <cp:revision>527</cp:revision>
  <dcterms:created xsi:type="dcterms:W3CDTF">2021-06-15T09:12:23Z</dcterms:created>
  <dcterms:modified xsi:type="dcterms:W3CDTF">2026-01-25T14:56:12Z</dcterms:modified>
</cp:coreProperties>
</file>