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9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17 ноября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2914654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реализации дорожно-ремонтных работ в 2025 году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128691" y="2914654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2000" b="1" dirty="0" err="1">
                <a:latin typeface="Century Gothic" panose="020B0502020202020204" pitchFamily="34" charset="0"/>
              </a:rPr>
              <a:t>Куляжев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4589964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основных требованиях к содержанию зданий и территорий в зимний период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128691" y="4589964"/>
            <a:ext cx="49395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Артур Рустамович </a:t>
            </a:r>
            <a:r>
              <a:rPr lang="ru-RU" sz="2000" b="1" dirty="0" err="1">
                <a:latin typeface="Century Gothic" panose="020B0502020202020204" pitchFamily="34" charset="0"/>
              </a:rPr>
              <a:t>Мухаметшин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административно-технической инспекции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10969</TotalTime>
  <Words>66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500</cp:revision>
  <dcterms:created xsi:type="dcterms:W3CDTF">2021-06-15T09:12:23Z</dcterms:created>
  <dcterms:modified xsi:type="dcterms:W3CDTF">2025-11-14T12:43:36Z</dcterms:modified>
</cp:coreProperties>
</file>